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C1A0-3DCE-4BE4-A9A4-D5A448768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42DF9-6B15-4372-8B46-5A10102CB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01594-F8FF-48A8-8F63-3527E274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819-42D7-4221-8CDD-48B8EB281FB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8E154-1C42-4005-9D53-6F002E2E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97D8-3DE8-4DD0-B22F-5F065F05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A6C-8CEE-43E6-A56B-35C8C939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DAB3-DD0A-4156-9D75-BA7D08F2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AB04A-361F-4045-A2C5-E17D78983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6D6F5-3BC4-4B94-AB71-24C5D4EA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819-42D7-4221-8CDD-48B8EB281FB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3F750-1952-4D47-A5FB-A4CD5587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63C6F-4580-4858-A905-A1907414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A6C-8CEE-43E6-A56B-35C8C939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5E4353-9817-4148-B464-09E019E1F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01991-B17B-4F4B-B4B6-CE8ABA52D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5CEF3-6C0F-413C-A34B-F32E8570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819-42D7-4221-8CDD-48B8EB281FB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36602-EC3C-4795-B783-BA1C2B73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B1FF8-EB48-4BAF-95F7-2B5DACFD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A6C-8CEE-43E6-A56B-35C8C939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6972-9512-4300-90D6-2F691029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64526-6B4A-497A-BF60-B7AEA83F1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A7509-4356-4505-8D8C-54E95C82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819-42D7-4221-8CDD-48B8EB281FB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6611F-FA4D-438A-BD60-98239A35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EAD5A-BC30-4448-ACDF-5149C5B1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A6C-8CEE-43E6-A56B-35C8C939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79A4-8DD3-4A89-8C5B-814C967D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3FCD6-A051-4E44-9486-DEB5467F8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E1748-4BC9-4279-B632-B844DCDD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819-42D7-4221-8CDD-48B8EB281FB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7039A-B9B8-4BAF-BFDB-FC316E35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50A9-4B31-4854-92D3-2101AF87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A6C-8CEE-43E6-A56B-35C8C939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6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9001-876D-43E7-B1EB-CFE6B6C4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FD25-13CE-4C88-B59B-29521B676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25FCE-5F9C-4001-874B-4D708E35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05CC7-B183-4DD1-8301-3E7CE2A0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819-42D7-4221-8CDD-48B8EB281FB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6A17F-7585-4CC7-984C-3C84A445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4C08E-E8C7-456F-9A6F-779347E5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A6C-8CEE-43E6-A56B-35C8C939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6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5F64-FC52-4CDE-9E80-FB7AC06E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FDCBC-1260-49BF-8B72-E1DBFF740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75CEB-A858-41DD-AE09-55E242CA1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2E958-388F-492E-AA2C-15EB5DDF2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7066C-B432-4D55-95A4-7F524491A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B896C-F1FF-4041-BCF6-4F09FCCD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819-42D7-4221-8CDD-48B8EB281FB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A86A4-5799-48FE-832B-1A14F02F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8D9A01-9A5D-437C-BE98-F8DBEAB7E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A6C-8CEE-43E6-A56B-35C8C939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9B70-C7FA-4B09-8C43-1F00AC30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D1385E-1E88-4B58-88B1-F62C8115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819-42D7-4221-8CDD-48B8EB281FB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DB641-2F6E-4F52-A06E-62052F51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C97F5-5962-452D-B9C7-85BC2B94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A6C-8CEE-43E6-A56B-35C8C939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5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D8117C-8FBA-4DFA-88B9-E4796F8D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819-42D7-4221-8CDD-48B8EB281FB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67E28-1E42-4D47-8A82-E5F8A543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F5231-6AB9-4946-A3AC-D59DF478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A6C-8CEE-43E6-A56B-35C8C939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1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410A-C21C-44ED-9440-17AB5843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2E235-0FB5-4877-B8D6-0F10D4545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024F3-2736-4FC1-950F-C03227097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216EE-6288-4C88-90FE-970A699E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819-42D7-4221-8CDD-48B8EB281FB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8D8E8-FCC9-4BF8-B4C4-020D98E9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3FB2E-FD47-48B6-A7EC-E88ED590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A6C-8CEE-43E6-A56B-35C8C939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4C96-6598-4FAD-BFCA-70C76B99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5E0F06-A340-492D-8974-2FE5CBEEB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B9952-1032-4E3B-82E8-C00A27313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90BD7-E723-4B8C-848E-304DD614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0819-42D7-4221-8CDD-48B8EB281FB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0D6FE-8101-484A-B39A-DBDCD8AC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F34D6-58D6-4768-88F3-2ED645ED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DA6C-8CEE-43E6-A56B-35C8C939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4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BD1730-071D-478B-A55D-A4AA3331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0AA15-82F7-40D1-B293-0674353AB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62632-DFB5-4813-809D-C0C76FCC0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60819-42D7-4221-8CDD-48B8EB281FB4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7C91D-5EDE-473E-AF98-7AB2C6228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82077-B916-425F-AB40-6A1FA8DDD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DA6C-8CEE-43E6-A56B-35C8C9391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12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01">
            <a:extLst>
              <a:ext uri="{FF2B5EF4-FFF2-40B4-BE49-F238E27FC236}">
                <a16:creationId xmlns:a16="http://schemas.microsoft.com/office/drawing/2014/main" id="{DFCCA91A-3301-4809-AB7C-943B9D7A71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3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10">
            <a:extLst>
              <a:ext uri="{FF2B5EF4-FFF2-40B4-BE49-F238E27FC236}">
                <a16:creationId xmlns:a16="http://schemas.microsoft.com/office/drawing/2014/main" id="{D37F7442-E0DE-4FEA-8385-3CE42616FE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11">
            <a:extLst>
              <a:ext uri="{FF2B5EF4-FFF2-40B4-BE49-F238E27FC236}">
                <a16:creationId xmlns:a16="http://schemas.microsoft.com/office/drawing/2014/main" id="{951B5FC6-CAD4-43EA-9B95-4B4E1B39AB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2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12">
            <a:extLst>
              <a:ext uri="{FF2B5EF4-FFF2-40B4-BE49-F238E27FC236}">
                <a16:creationId xmlns:a16="http://schemas.microsoft.com/office/drawing/2014/main" id="{B00FEC1B-DD94-4D60-9256-E6999C9F32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4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13">
            <a:extLst>
              <a:ext uri="{FF2B5EF4-FFF2-40B4-BE49-F238E27FC236}">
                <a16:creationId xmlns:a16="http://schemas.microsoft.com/office/drawing/2014/main" id="{9CDFFE32-A646-485A-AC6B-64015CF22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6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14">
            <a:extLst>
              <a:ext uri="{FF2B5EF4-FFF2-40B4-BE49-F238E27FC236}">
                <a16:creationId xmlns:a16="http://schemas.microsoft.com/office/drawing/2014/main" id="{195A394D-581F-45BF-BD5E-C7749CE059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1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15">
            <a:extLst>
              <a:ext uri="{FF2B5EF4-FFF2-40B4-BE49-F238E27FC236}">
                <a16:creationId xmlns:a16="http://schemas.microsoft.com/office/drawing/2014/main" id="{46686BC1-DC99-472C-A230-ECD38BA31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7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16">
            <a:extLst>
              <a:ext uri="{FF2B5EF4-FFF2-40B4-BE49-F238E27FC236}">
                <a16:creationId xmlns:a16="http://schemas.microsoft.com/office/drawing/2014/main" id="{3E416212-4802-45E0-BE83-2FD495A732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3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17">
            <a:extLst>
              <a:ext uri="{FF2B5EF4-FFF2-40B4-BE49-F238E27FC236}">
                <a16:creationId xmlns:a16="http://schemas.microsoft.com/office/drawing/2014/main" id="{111C3C3C-2A58-474C-8836-A787C4F4E0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5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18">
            <a:extLst>
              <a:ext uri="{FF2B5EF4-FFF2-40B4-BE49-F238E27FC236}">
                <a16:creationId xmlns:a16="http://schemas.microsoft.com/office/drawing/2014/main" id="{9EDEFBDF-0317-42EE-8F78-3F51AC2AFC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2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19">
            <a:extLst>
              <a:ext uri="{FF2B5EF4-FFF2-40B4-BE49-F238E27FC236}">
                <a16:creationId xmlns:a16="http://schemas.microsoft.com/office/drawing/2014/main" id="{BE1A22D0-AFA1-4C63-B57D-9BB7E2A45F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0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02">
            <a:extLst>
              <a:ext uri="{FF2B5EF4-FFF2-40B4-BE49-F238E27FC236}">
                <a16:creationId xmlns:a16="http://schemas.microsoft.com/office/drawing/2014/main" id="{734D252B-8AB5-42B4-A4DE-A317006D07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75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20">
            <a:extLst>
              <a:ext uri="{FF2B5EF4-FFF2-40B4-BE49-F238E27FC236}">
                <a16:creationId xmlns:a16="http://schemas.microsoft.com/office/drawing/2014/main" id="{250AC2C9-8C42-41CD-94D1-5E6328F601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02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21">
            <a:extLst>
              <a:ext uri="{FF2B5EF4-FFF2-40B4-BE49-F238E27FC236}">
                <a16:creationId xmlns:a16="http://schemas.microsoft.com/office/drawing/2014/main" id="{36418D0D-A7D3-4084-89B1-99C58893FE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5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22">
            <a:extLst>
              <a:ext uri="{FF2B5EF4-FFF2-40B4-BE49-F238E27FC236}">
                <a16:creationId xmlns:a16="http://schemas.microsoft.com/office/drawing/2014/main" id="{822398FF-4FF0-4D3B-8256-A7C2A82A9E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57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23">
            <a:extLst>
              <a:ext uri="{FF2B5EF4-FFF2-40B4-BE49-F238E27FC236}">
                <a16:creationId xmlns:a16="http://schemas.microsoft.com/office/drawing/2014/main" id="{B7B355E6-E95F-47CC-B069-18B694642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63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24">
            <a:extLst>
              <a:ext uri="{FF2B5EF4-FFF2-40B4-BE49-F238E27FC236}">
                <a16:creationId xmlns:a16="http://schemas.microsoft.com/office/drawing/2014/main" id="{A6AB2DFE-5AD5-481E-B4AC-BF6EB37532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4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25">
            <a:extLst>
              <a:ext uri="{FF2B5EF4-FFF2-40B4-BE49-F238E27FC236}">
                <a16:creationId xmlns:a16="http://schemas.microsoft.com/office/drawing/2014/main" id="{C8CF3F7F-735B-4292-812A-D97A02AB7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1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26">
            <a:extLst>
              <a:ext uri="{FF2B5EF4-FFF2-40B4-BE49-F238E27FC236}">
                <a16:creationId xmlns:a16="http://schemas.microsoft.com/office/drawing/2014/main" id="{2904ABFF-C823-479A-9564-E5DE568518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63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27">
            <a:extLst>
              <a:ext uri="{FF2B5EF4-FFF2-40B4-BE49-F238E27FC236}">
                <a16:creationId xmlns:a16="http://schemas.microsoft.com/office/drawing/2014/main" id="{4CBBE1C4-02A2-4BF7-A353-C2F5ADB2E7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2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28">
            <a:extLst>
              <a:ext uri="{FF2B5EF4-FFF2-40B4-BE49-F238E27FC236}">
                <a16:creationId xmlns:a16="http://schemas.microsoft.com/office/drawing/2014/main" id="{C80BBD19-67AD-40CA-867F-6A6BE551B6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21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29">
            <a:extLst>
              <a:ext uri="{FF2B5EF4-FFF2-40B4-BE49-F238E27FC236}">
                <a16:creationId xmlns:a16="http://schemas.microsoft.com/office/drawing/2014/main" id="{CEE222A8-02E2-4FA5-8E6D-70D7CCD0B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9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03">
            <a:extLst>
              <a:ext uri="{FF2B5EF4-FFF2-40B4-BE49-F238E27FC236}">
                <a16:creationId xmlns:a16="http://schemas.microsoft.com/office/drawing/2014/main" id="{1707291F-8491-4CDB-AA92-2C18E1A3BD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69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30">
            <a:extLst>
              <a:ext uri="{FF2B5EF4-FFF2-40B4-BE49-F238E27FC236}">
                <a16:creationId xmlns:a16="http://schemas.microsoft.com/office/drawing/2014/main" id="{DFBA9DCD-0BAB-4AEF-99B6-1D554995D3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68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31">
            <a:extLst>
              <a:ext uri="{FF2B5EF4-FFF2-40B4-BE49-F238E27FC236}">
                <a16:creationId xmlns:a16="http://schemas.microsoft.com/office/drawing/2014/main" id="{F3383B5F-F3C4-4308-8E19-7BAE70E6D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22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32">
            <a:extLst>
              <a:ext uri="{FF2B5EF4-FFF2-40B4-BE49-F238E27FC236}">
                <a16:creationId xmlns:a16="http://schemas.microsoft.com/office/drawing/2014/main" id="{63497BE6-ACBB-427E-BBE9-6A9952EDAC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4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33">
            <a:extLst>
              <a:ext uri="{FF2B5EF4-FFF2-40B4-BE49-F238E27FC236}">
                <a16:creationId xmlns:a16="http://schemas.microsoft.com/office/drawing/2014/main" id="{8A96FB0E-7044-4E84-9DD4-4AA46F2973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4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34">
            <a:extLst>
              <a:ext uri="{FF2B5EF4-FFF2-40B4-BE49-F238E27FC236}">
                <a16:creationId xmlns:a16="http://schemas.microsoft.com/office/drawing/2014/main" id="{88376BDA-6062-46D3-AAF2-EA11981A20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44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35">
            <a:extLst>
              <a:ext uri="{FF2B5EF4-FFF2-40B4-BE49-F238E27FC236}">
                <a16:creationId xmlns:a16="http://schemas.microsoft.com/office/drawing/2014/main" id="{F239B2C4-F383-45E4-B4B6-3A3C4B634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99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36">
            <a:extLst>
              <a:ext uri="{FF2B5EF4-FFF2-40B4-BE49-F238E27FC236}">
                <a16:creationId xmlns:a16="http://schemas.microsoft.com/office/drawing/2014/main" id="{062641AF-2E68-476B-BB6B-B57FFB402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75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37">
            <a:extLst>
              <a:ext uri="{FF2B5EF4-FFF2-40B4-BE49-F238E27FC236}">
                <a16:creationId xmlns:a16="http://schemas.microsoft.com/office/drawing/2014/main" id="{5EB66C75-6E20-4164-B4CE-636629C6F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38">
            <a:extLst>
              <a:ext uri="{FF2B5EF4-FFF2-40B4-BE49-F238E27FC236}">
                <a16:creationId xmlns:a16="http://schemas.microsoft.com/office/drawing/2014/main" id="{89B973A9-0A6B-4287-9B80-693C9F7C9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6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39">
            <a:extLst>
              <a:ext uri="{FF2B5EF4-FFF2-40B4-BE49-F238E27FC236}">
                <a16:creationId xmlns:a16="http://schemas.microsoft.com/office/drawing/2014/main" id="{64A50047-8317-44BA-8652-D218970D32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5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04">
            <a:extLst>
              <a:ext uri="{FF2B5EF4-FFF2-40B4-BE49-F238E27FC236}">
                <a16:creationId xmlns:a16="http://schemas.microsoft.com/office/drawing/2014/main" id="{D9D948C8-2F89-4832-94AC-74783F0E2A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40">
            <a:extLst>
              <a:ext uri="{FF2B5EF4-FFF2-40B4-BE49-F238E27FC236}">
                <a16:creationId xmlns:a16="http://schemas.microsoft.com/office/drawing/2014/main" id="{E402E3EC-17EB-4754-B897-1992850BF1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22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41">
            <a:extLst>
              <a:ext uri="{FF2B5EF4-FFF2-40B4-BE49-F238E27FC236}">
                <a16:creationId xmlns:a16="http://schemas.microsoft.com/office/drawing/2014/main" id="{71C96CF9-6C96-4A4C-91B9-F410CBEB98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0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42">
            <a:extLst>
              <a:ext uri="{FF2B5EF4-FFF2-40B4-BE49-F238E27FC236}">
                <a16:creationId xmlns:a16="http://schemas.microsoft.com/office/drawing/2014/main" id="{2BF60C4B-188E-42B6-B7FC-4C950CD6F9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31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43">
            <a:extLst>
              <a:ext uri="{FF2B5EF4-FFF2-40B4-BE49-F238E27FC236}">
                <a16:creationId xmlns:a16="http://schemas.microsoft.com/office/drawing/2014/main" id="{4FCB809F-E65E-4D00-BEB1-2E061DFF0E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78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44">
            <a:extLst>
              <a:ext uri="{FF2B5EF4-FFF2-40B4-BE49-F238E27FC236}">
                <a16:creationId xmlns:a16="http://schemas.microsoft.com/office/drawing/2014/main" id="{434F533D-6D87-46EB-AB3E-EBCACB4E57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94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45">
            <a:extLst>
              <a:ext uri="{FF2B5EF4-FFF2-40B4-BE49-F238E27FC236}">
                <a16:creationId xmlns:a16="http://schemas.microsoft.com/office/drawing/2014/main" id="{0A6EBCC6-5E6D-4B87-8443-116FC4945E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59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46">
            <a:extLst>
              <a:ext uri="{FF2B5EF4-FFF2-40B4-BE49-F238E27FC236}">
                <a16:creationId xmlns:a16="http://schemas.microsoft.com/office/drawing/2014/main" id="{835F61C0-EC83-4DE0-8BB2-1D84F9B4DE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94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47">
            <a:extLst>
              <a:ext uri="{FF2B5EF4-FFF2-40B4-BE49-F238E27FC236}">
                <a16:creationId xmlns:a16="http://schemas.microsoft.com/office/drawing/2014/main" id="{AA85E12B-5A98-4B81-B49D-DDF37BFA30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38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48">
            <a:extLst>
              <a:ext uri="{FF2B5EF4-FFF2-40B4-BE49-F238E27FC236}">
                <a16:creationId xmlns:a16="http://schemas.microsoft.com/office/drawing/2014/main" id="{C5F07D5D-6DAA-44F0-8091-E7CE0AA9DA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18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49">
            <a:extLst>
              <a:ext uri="{FF2B5EF4-FFF2-40B4-BE49-F238E27FC236}">
                <a16:creationId xmlns:a16="http://schemas.microsoft.com/office/drawing/2014/main" id="{727500D3-F028-48AE-A8B8-C6E66F0F04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2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05">
            <a:extLst>
              <a:ext uri="{FF2B5EF4-FFF2-40B4-BE49-F238E27FC236}">
                <a16:creationId xmlns:a16="http://schemas.microsoft.com/office/drawing/2014/main" id="{BA73306C-BEE0-435D-92BE-F2AB297D44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7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50">
            <a:extLst>
              <a:ext uri="{FF2B5EF4-FFF2-40B4-BE49-F238E27FC236}">
                <a16:creationId xmlns:a16="http://schemas.microsoft.com/office/drawing/2014/main" id="{BA993106-33C3-4E58-8232-98E4246BD3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539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51">
            <a:extLst>
              <a:ext uri="{FF2B5EF4-FFF2-40B4-BE49-F238E27FC236}">
                <a16:creationId xmlns:a16="http://schemas.microsoft.com/office/drawing/2014/main" id="{BA686174-D306-470E-8E1F-BBF1806D5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05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52">
            <a:extLst>
              <a:ext uri="{FF2B5EF4-FFF2-40B4-BE49-F238E27FC236}">
                <a16:creationId xmlns:a16="http://schemas.microsoft.com/office/drawing/2014/main" id="{9EC1DF21-D21F-4A0B-8E5B-B59FA63DC7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9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53">
            <a:extLst>
              <a:ext uri="{FF2B5EF4-FFF2-40B4-BE49-F238E27FC236}">
                <a16:creationId xmlns:a16="http://schemas.microsoft.com/office/drawing/2014/main" id="{EA15E743-9BAE-4200-A3CF-61F323E1F3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5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54">
            <a:extLst>
              <a:ext uri="{FF2B5EF4-FFF2-40B4-BE49-F238E27FC236}">
                <a16:creationId xmlns:a16="http://schemas.microsoft.com/office/drawing/2014/main" id="{BBC96F02-7F23-4C4B-91BB-57399854B4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14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55">
            <a:extLst>
              <a:ext uri="{FF2B5EF4-FFF2-40B4-BE49-F238E27FC236}">
                <a16:creationId xmlns:a16="http://schemas.microsoft.com/office/drawing/2014/main" id="{521F8D48-A244-428C-837C-D13235BA8B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621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56">
            <a:extLst>
              <a:ext uri="{FF2B5EF4-FFF2-40B4-BE49-F238E27FC236}">
                <a16:creationId xmlns:a16="http://schemas.microsoft.com/office/drawing/2014/main" id="{F58F8F2D-6C45-4DD4-89EE-0E8A7C5CA7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827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57">
            <a:extLst>
              <a:ext uri="{FF2B5EF4-FFF2-40B4-BE49-F238E27FC236}">
                <a16:creationId xmlns:a16="http://schemas.microsoft.com/office/drawing/2014/main" id="{537C243F-CE66-40FE-8260-95AF76C00E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166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58">
            <a:extLst>
              <a:ext uri="{FF2B5EF4-FFF2-40B4-BE49-F238E27FC236}">
                <a16:creationId xmlns:a16="http://schemas.microsoft.com/office/drawing/2014/main" id="{A8C26894-EF4D-46DD-98B5-596C696CBD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145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59">
            <a:extLst>
              <a:ext uri="{FF2B5EF4-FFF2-40B4-BE49-F238E27FC236}">
                <a16:creationId xmlns:a16="http://schemas.microsoft.com/office/drawing/2014/main" id="{5B4D2CAC-A0AB-401E-ABD1-74A862927F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06">
            <a:extLst>
              <a:ext uri="{FF2B5EF4-FFF2-40B4-BE49-F238E27FC236}">
                <a16:creationId xmlns:a16="http://schemas.microsoft.com/office/drawing/2014/main" id="{812DC740-6E22-4315-814D-212F14D51F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065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60">
            <a:extLst>
              <a:ext uri="{FF2B5EF4-FFF2-40B4-BE49-F238E27FC236}">
                <a16:creationId xmlns:a16="http://schemas.microsoft.com/office/drawing/2014/main" id="{A0C301FE-E24A-4DAB-8FD5-B14B1749A4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254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61">
            <a:extLst>
              <a:ext uri="{FF2B5EF4-FFF2-40B4-BE49-F238E27FC236}">
                <a16:creationId xmlns:a16="http://schemas.microsoft.com/office/drawing/2014/main" id="{1CEAF291-D67D-4501-8BDE-B27ECBFBF4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0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07">
            <a:extLst>
              <a:ext uri="{FF2B5EF4-FFF2-40B4-BE49-F238E27FC236}">
                <a16:creationId xmlns:a16="http://schemas.microsoft.com/office/drawing/2014/main" id="{1D9A7B41-E18C-4666-AAAE-E9B4E12047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08">
            <a:extLst>
              <a:ext uri="{FF2B5EF4-FFF2-40B4-BE49-F238E27FC236}">
                <a16:creationId xmlns:a16="http://schemas.microsoft.com/office/drawing/2014/main" id="{A9D1F994-F56E-4B93-9142-84B9C9D23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5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 of God- Pt 1-wide.009">
            <a:extLst>
              <a:ext uri="{FF2B5EF4-FFF2-40B4-BE49-F238E27FC236}">
                <a16:creationId xmlns:a16="http://schemas.microsoft.com/office/drawing/2014/main" id="{350AC590-07DD-4CBA-9320-587AEF062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Audio Visual</dc:creator>
  <cp:lastModifiedBy>Audio Visual</cp:lastModifiedBy>
  <cp:revision>1</cp:revision>
  <dcterms:created xsi:type="dcterms:W3CDTF">2019-07-10T23:03:47Z</dcterms:created>
  <dcterms:modified xsi:type="dcterms:W3CDTF">2019-07-10T23:05:12Z</dcterms:modified>
</cp:coreProperties>
</file>